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57" r:id="rId3"/>
    <p:sldId id="258" r:id="rId4"/>
    <p:sldId id="262" r:id="rId5"/>
    <p:sldId id="259" r:id="rId6"/>
    <p:sldId id="263" r:id="rId7"/>
    <p:sldId id="260" r:id="rId8"/>
    <p:sldId id="264" r:id="rId9"/>
    <p:sldId id="261" r:id="rId10"/>
  </p:sldIdLst>
  <p:sldSz cx="28800425" cy="21599525"/>
  <p:notesSz cx="6858000" cy="9144000"/>
  <p:defaultTextStyle>
    <a:defPPr>
      <a:defRPr lang="en-US"/>
    </a:defPPr>
    <a:lvl1pPr marL="0" algn="l" defTabSz="2879994" rtl="0" eaLnBrk="1" latinLnBrk="0" hangingPunct="1">
      <a:defRPr sz="5669" kern="1200">
        <a:solidFill>
          <a:schemeClr val="tx1"/>
        </a:solidFill>
        <a:latin typeface="+mn-lt"/>
        <a:ea typeface="+mn-ea"/>
        <a:cs typeface="+mn-cs"/>
      </a:defRPr>
    </a:lvl1pPr>
    <a:lvl2pPr marL="1439997" algn="l" defTabSz="2879994" rtl="0" eaLnBrk="1" latinLnBrk="0" hangingPunct="1">
      <a:defRPr sz="5669" kern="1200">
        <a:solidFill>
          <a:schemeClr val="tx1"/>
        </a:solidFill>
        <a:latin typeface="+mn-lt"/>
        <a:ea typeface="+mn-ea"/>
        <a:cs typeface="+mn-cs"/>
      </a:defRPr>
    </a:lvl2pPr>
    <a:lvl3pPr marL="2879994" algn="l" defTabSz="2879994" rtl="0" eaLnBrk="1" latinLnBrk="0" hangingPunct="1">
      <a:defRPr sz="5669" kern="1200">
        <a:solidFill>
          <a:schemeClr val="tx1"/>
        </a:solidFill>
        <a:latin typeface="+mn-lt"/>
        <a:ea typeface="+mn-ea"/>
        <a:cs typeface="+mn-cs"/>
      </a:defRPr>
    </a:lvl3pPr>
    <a:lvl4pPr marL="4319991" algn="l" defTabSz="2879994" rtl="0" eaLnBrk="1" latinLnBrk="0" hangingPunct="1">
      <a:defRPr sz="5669" kern="1200">
        <a:solidFill>
          <a:schemeClr val="tx1"/>
        </a:solidFill>
        <a:latin typeface="+mn-lt"/>
        <a:ea typeface="+mn-ea"/>
        <a:cs typeface="+mn-cs"/>
      </a:defRPr>
    </a:lvl4pPr>
    <a:lvl5pPr marL="5759988" algn="l" defTabSz="2879994" rtl="0" eaLnBrk="1" latinLnBrk="0" hangingPunct="1">
      <a:defRPr sz="5669" kern="1200">
        <a:solidFill>
          <a:schemeClr val="tx1"/>
        </a:solidFill>
        <a:latin typeface="+mn-lt"/>
        <a:ea typeface="+mn-ea"/>
        <a:cs typeface="+mn-cs"/>
      </a:defRPr>
    </a:lvl5pPr>
    <a:lvl6pPr marL="7199986" algn="l" defTabSz="2879994" rtl="0" eaLnBrk="1" latinLnBrk="0" hangingPunct="1">
      <a:defRPr sz="5669" kern="1200">
        <a:solidFill>
          <a:schemeClr val="tx1"/>
        </a:solidFill>
        <a:latin typeface="+mn-lt"/>
        <a:ea typeface="+mn-ea"/>
        <a:cs typeface="+mn-cs"/>
      </a:defRPr>
    </a:lvl6pPr>
    <a:lvl7pPr marL="8639983" algn="l" defTabSz="2879994" rtl="0" eaLnBrk="1" latinLnBrk="0" hangingPunct="1">
      <a:defRPr sz="5669" kern="1200">
        <a:solidFill>
          <a:schemeClr val="tx1"/>
        </a:solidFill>
        <a:latin typeface="+mn-lt"/>
        <a:ea typeface="+mn-ea"/>
        <a:cs typeface="+mn-cs"/>
      </a:defRPr>
    </a:lvl7pPr>
    <a:lvl8pPr marL="10079980" algn="l" defTabSz="2879994" rtl="0" eaLnBrk="1" latinLnBrk="0" hangingPunct="1">
      <a:defRPr sz="5669" kern="1200">
        <a:solidFill>
          <a:schemeClr val="tx1"/>
        </a:solidFill>
        <a:latin typeface="+mn-lt"/>
        <a:ea typeface="+mn-ea"/>
        <a:cs typeface="+mn-cs"/>
      </a:defRPr>
    </a:lvl8pPr>
    <a:lvl9pPr marL="11519977" algn="l" defTabSz="2879994" rtl="0" eaLnBrk="1" latinLnBrk="0" hangingPunct="1">
      <a:defRPr sz="566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36" d="100"/>
          <a:sy n="36" d="100"/>
        </p:scale>
        <p:origin x="173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3600053" y="3534924"/>
            <a:ext cx="21600319" cy="7519835"/>
          </a:xfrm>
        </p:spPr>
        <p:txBody>
          <a:bodyPr anchor="b"/>
          <a:lstStyle>
            <a:lvl1pPr algn="ctr">
              <a:defRPr sz="14173"/>
            </a:lvl1pPr>
          </a:lstStyle>
          <a:p>
            <a:r>
              <a:rPr lang="es-ES"/>
              <a:t>Haga clic para modificar el estilo de título del patrón</a:t>
            </a:r>
            <a:endParaRPr lang="en-US"/>
          </a:p>
        </p:txBody>
      </p:sp>
      <p:sp>
        <p:nvSpPr>
          <p:cNvPr id="3" name="Subtítulo 2"/>
          <p:cNvSpPr>
            <a:spLocks noGrp="1"/>
          </p:cNvSpPr>
          <p:nvPr>
            <p:ph type="subTitle" idx="1"/>
          </p:nvPr>
        </p:nvSpPr>
        <p:spPr>
          <a:xfrm>
            <a:off x="3600053" y="11344752"/>
            <a:ext cx="21600319" cy="5214884"/>
          </a:xfrm>
        </p:spPr>
        <p:txBody>
          <a:bodyPr/>
          <a:lstStyle>
            <a:lvl1pPr marL="0" indent="0" algn="ctr">
              <a:buNone/>
              <a:defRPr sz="5669"/>
            </a:lvl1pPr>
            <a:lvl2pPr marL="1079998" indent="0" algn="ctr">
              <a:buNone/>
              <a:defRPr sz="4724"/>
            </a:lvl2pPr>
            <a:lvl3pPr marL="2159996" indent="0" algn="ctr">
              <a:buNone/>
              <a:defRPr sz="4252"/>
            </a:lvl3pPr>
            <a:lvl4pPr marL="3239994" indent="0" algn="ctr">
              <a:buNone/>
              <a:defRPr sz="3780"/>
            </a:lvl4pPr>
            <a:lvl5pPr marL="4319991" indent="0" algn="ctr">
              <a:buNone/>
              <a:defRPr sz="3780"/>
            </a:lvl5pPr>
            <a:lvl6pPr marL="5399989" indent="0" algn="ctr">
              <a:buNone/>
              <a:defRPr sz="3780"/>
            </a:lvl6pPr>
            <a:lvl7pPr marL="6479987" indent="0" algn="ctr">
              <a:buNone/>
              <a:defRPr sz="3780"/>
            </a:lvl7pPr>
            <a:lvl8pPr marL="7559985" indent="0" algn="ctr">
              <a:buNone/>
              <a:defRPr sz="3780"/>
            </a:lvl8pPr>
            <a:lvl9pPr marL="8639983" indent="0" algn="ctr">
              <a:buNone/>
              <a:defRPr sz="378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874163F1-33E1-42C9-A176-4042EF966B70}" type="datetimeFigureOut">
              <a:rPr lang="en-US" smtClean="0"/>
              <a:t>3/12/19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2363819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874163F1-33E1-42C9-A176-4042EF966B70}" type="datetimeFigureOut">
              <a:rPr lang="en-US" smtClean="0"/>
              <a:t>3/12/19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400903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20610304" y="1149975"/>
            <a:ext cx="6210092" cy="18304599"/>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1980029" y="1149975"/>
            <a:ext cx="18270270" cy="1830459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874163F1-33E1-42C9-A176-4042EF966B70}" type="datetimeFigureOut">
              <a:rPr lang="en-US" smtClean="0"/>
              <a:t>3/12/19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240634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874163F1-33E1-42C9-A176-4042EF966B70}" type="datetimeFigureOut">
              <a:rPr lang="en-US" smtClean="0"/>
              <a:t>3/12/19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361306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965029" y="5384885"/>
            <a:ext cx="24840367" cy="8984801"/>
          </a:xfrm>
        </p:spPr>
        <p:txBody>
          <a:bodyPr anchor="b"/>
          <a:lstStyle>
            <a:lvl1pPr>
              <a:defRPr sz="14173"/>
            </a:lvl1pPr>
          </a:lstStyle>
          <a:p>
            <a:r>
              <a:rPr lang="es-ES"/>
              <a:t>Haga clic para modificar el estilo de título del patrón</a:t>
            </a:r>
            <a:endParaRPr lang="en-US"/>
          </a:p>
        </p:txBody>
      </p:sp>
      <p:sp>
        <p:nvSpPr>
          <p:cNvPr id="3" name="Marcador de texto 2"/>
          <p:cNvSpPr>
            <a:spLocks noGrp="1"/>
          </p:cNvSpPr>
          <p:nvPr>
            <p:ph type="body" idx="1"/>
          </p:nvPr>
        </p:nvSpPr>
        <p:spPr>
          <a:xfrm>
            <a:off x="1965029" y="14454685"/>
            <a:ext cx="24840367" cy="4724895"/>
          </a:xfrm>
        </p:spPr>
        <p:txBody>
          <a:bodyPr/>
          <a:lstStyle>
            <a:lvl1pPr marL="0" indent="0">
              <a:buNone/>
              <a:defRPr sz="5669">
                <a:solidFill>
                  <a:schemeClr val="tx1">
                    <a:tint val="75000"/>
                  </a:schemeClr>
                </a:solidFill>
              </a:defRPr>
            </a:lvl1pPr>
            <a:lvl2pPr marL="1079998" indent="0">
              <a:buNone/>
              <a:defRPr sz="4724">
                <a:solidFill>
                  <a:schemeClr val="tx1">
                    <a:tint val="75000"/>
                  </a:schemeClr>
                </a:solidFill>
              </a:defRPr>
            </a:lvl2pPr>
            <a:lvl3pPr marL="2159996" indent="0">
              <a:buNone/>
              <a:defRPr sz="4252">
                <a:solidFill>
                  <a:schemeClr val="tx1">
                    <a:tint val="75000"/>
                  </a:schemeClr>
                </a:solidFill>
              </a:defRPr>
            </a:lvl3pPr>
            <a:lvl4pPr marL="3239994" indent="0">
              <a:buNone/>
              <a:defRPr sz="3780">
                <a:solidFill>
                  <a:schemeClr val="tx1">
                    <a:tint val="75000"/>
                  </a:schemeClr>
                </a:solidFill>
              </a:defRPr>
            </a:lvl4pPr>
            <a:lvl5pPr marL="4319991" indent="0">
              <a:buNone/>
              <a:defRPr sz="3780">
                <a:solidFill>
                  <a:schemeClr val="tx1">
                    <a:tint val="75000"/>
                  </a:schemeClr>
                </a:solidFill>
              </a:defRPr>
            </a:lvl5pPr>
            <a:lvl6pPr marL="5399989" indent="0">
              <a:buNone/>
              <a:defRPr sz="3780">
                <a:solidFill>
                  <a:schemeClr val="tx1">
                    <a:tint val="75000"/>
                  </a:schemeClr>
                </a:solidFill>
              </a:defRPr>
            </a:lvl6pPr>
            <a:lvl7pPr marL="6479987" indent="0">
              <a:buNone/>
              <a:defRPr sz="3780">
                <a:solidFill>
                  <a:schemeClr val="tx1">
                    <a:tint val="75000"/>
                  </a:schemeClr>
                </a:solidFill>
              </a:defRPr>
            </a:lvl7pPr>
            <a:lvl8pPr marL="7559985" indent="0">
              <a:buNone/>
              <a:defRPr sz="3780">
                <a:solidFill>
                  <a:schemeClr val="tx1">
                    <a:tint val="75000"/>
                  </a:schemeClr>
                </a:solidFill>
              </a:defRPr>
            </a:lvl8pPr>
            <a:lvl9pPr marL="8639983" indent="0">
              <a:buNone/>
              <a:defRPr sz="378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874163F1-33E1-42C9-A176-4042EF966B70}" type="datetimeFigureOut">
              <a:rPr lang="en-US" smtClean="0"/>
              <a:t>3/12/19</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361768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1980029" y="5749874"/>
            <a:ext cx="12240181" cy="137047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14580215" y="5749874"/>
            <a:ext cx="12240181" cy="137047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874163F1-33E1-42C9-A176-4042EF966B70}" type="datetimeFigureOut">
              <a:rPr lang="en-US" smtClean="0"/>
              <a:t>3/12/19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325349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983780" y="1149976"/>
            <a:ext cx="24840367" cy="4174910"/>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1983781" y="5294885"/>
            <a:ext cx="12183929" cy="2594941"/>
          </a:xfrm>
        </p:spPr>
        <p:txBody>
          <a:bodyPr anchor="b"/>
          <a:lstStyle>
            <a:lvl1pPr marL="0" indent="0">
              <a:buNone/>
              <a:defRPr sz="5669" b="1"/>
            </a:lvl1pPr>
            <a:lvl2pPr marL="1079998" indent="0">
              <a:buNone/>
              <a:defRPr sz="4724" b="1"/>
            </a:lvl2pPr>
            <a:lvl3pPr marL="2159996" indent="0">
              <a:buNone/>
              <a:defRPr sz="4252" b="1"/>
            </a:lvl3pPr>
            <a:lvl4pPr marL="3239994" indent="0">
              <a:buNone/>
              <a:defRPr sz="3780" b="1"/>
            </a:lvl4pPr>
            <a:lvl5pPr marL="4319991" indent="0">
              <a:buNone/>
              <a:defRPr sz="3780" b="1"/>
            </a:lvl5pPr>
            <a:lvl6pPr marL="5399989" indent="0">
              <a:buNone/>
              <a:defRPr sz="3780" b="1"/>
            </a:lvl6pPr>
            <a:lvl7pPr marL="6479987" indent="0">
              <a:buNone/>
              <a:defRPr sz="3780" b="1"/>
            </a:lvl7pPr>
            <a:lvl8pPr marL="7559985" indent="0">
              <a:buNone/>
              <a:defRPr sz="3780" b="1"/>
            </a:lvl8pPr>
            <a:lvl9pPr marL="8639983" indent="0">
              <a:buNone/>
              <a:defRPr sz="3780" b="1"/>
            </a:lvl9pPr>
          </a:lstStyle>
          <a:p>
            <a:pPr lvl="0"/>
            <a:r>
              <a:rPr lang="es-ES"/>
              <a:t>Editar el estilo de texto del patrón</a:t>
            </a:r>
          </a:p>
        </p:txBody>
      </p:sp>
      <p:sp>
        <p:nvSpPr>
          <p:cNvPr id="4" name="Marcador de contenido 3"/>
          <p:cNvSpPr>
            <a:spLocks noGrp="1"/>
          </p:cNvSpPr>
          <p:nvPr>
            <p:ph sz="half" idx="2"/>
          </p:nvPr>
        </p:nvSpPr>
        <p:spPr>
          <a:xfrm>
            <a:off x="1983781" y="7889827"/>
            <a:ext cx="12183929" cy="1160474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14580215" y="5294885"/>
            <a:ext cx="12243932" cy="2594941"/>
          </a:xfrm>
        </p:spPr>
        <p:txBody>
          <a:bodyPr anchor="b"/>
          <a:lstStyle>
            <a:lvl1pPr marL="0" indent="0">
              <a:buNone/>
              <a:defRPr sz="5669" b="1"/>
            </a:lvl1pPr>
            <a:lvl2pPr marL="1079998" indent="0">
              <a:buNone/>
              <a:defRPr sz="4724" b="1"/>
            </a:lvl2pPr>
            <a:lvl3pPr marL="2159996" indent="0">
              <a:buNone/>
              <a:defRPr sz="4252" b="1"/>
            </a:lvl3pPr>
            <a:lvl4pPr marL="3239994" indent="0">
              <a:buNone/>
              <a:defRPr sz="3780" b="1"/>
            </a:lvl4pPr>
            <a:lvl5pPr marL="4319991" indent="0">
              <a:buNone/>
              <a:defRPr sz="3780" b="1"/>
            </a:lvl5pPr>
            <a:lvl6pPr marL="5399989" indent="0">
              <a:buNone/>
              <a:defRPr sz="3780" b="1"/>
            </a:lvl6pPr>
            <a:lvl7pPr marL="6479987" indent="0">
              <a:buNone/>
              <a:defRPr sz="3780" b="1"/>
            </a:lvl7pPr>
            <a:lvl8pPr marL="7559985" indent="0">
              <a:buNone/>
              <a:defRPr sz="3780" b="1"/>
            </a:lvl8pPr>
            <a:lvl9pPr marL="8639983" indent="0">
              <a:buNone/>
              <a:defRPr sz="3780" b="1"/>
            </a:lvl9pPr>
          </a:lstStyle>
          <a:p>
            <a:pPr lvl="0"/>
            <a:r>
              <a:rPr lang="es-ES"/>
              <a:t>Editar el estilo de texto del patrón</a:t>
            </a:r>
          </a:p>
        </p:txBody>
      </p:sp>
      <p:sp>
        <p:nvSpPr>
          <p:cNvPr id="6" name="Marcador de contenido 5"/>
          <p:cNvSpPr>
            <a:spLocks noGrp="1"/>
          </p:cNvSpPr>
          <p:nvPr>
            <p:ph sz="quarter" idx="4"/>
          </p:nvPr>
        </p:nvSpPr>
        <p:spPr>
          <a:xfrm>
            <a:off x="14580215" y="7889827"/>
            <a:ext cx="12243932" cy="1160474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874163F1-33E1-42C9-A176-4042EF966B70}" type="datetimeFigureOut">
              <a:rPr lang="en-US" smtClean="0"/>
              <a:t>3/12/19</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3957633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874163F1-33E1-42C9-A176-4042EF966B70}" type="datetimeFigureOut">
              <a:rPr lang="en-US" smtClean="0"/>
              <a:t>3/12/19</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2143291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74163F1-33E1-42C9-A176-4042EF966B70}" type="datetimeFigureOut">
              <a:rPr lang="en-US" smtClean="0"/>
              <a:t>3/12/19</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168074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83782" y="1439968"/>
            <a:ext cx="9288886" cy="5039889"/>
          </a:xfrm>
        </p:spPr>
        <p:txBody>
          <a:bodyPr anchor="b"/>
          <a:lstStyle>
            <a:lvl1pPr>
              <a:defRPr sz="7559"/>
            </a:lvl1pPr>
          </a:lstStyle>
          <a:p>
            <a:r>
              <a:rPr lang="es-ES"/>
              <a:t>Haga clic para modificar el estilo de título del patrón</a:t>
            </a:r>
            <a:endParaRPr lang="en-US"/>
          </a:p>
        </p:txBody>
      </p:sp>
      <p:sp>
        <p:nvSpPr>
          <p:cNvPr id="3" name="Marcador de contenido 2"/>
          <p:cNvSpPr>
            <a:spLocks noGrp="1"/>
          </p:cNvSpPr>
          <p:nvPr>
            <p:ph idx="1"/>
          </p:nvPr>
        </p:nvSpPr>
        <p:spPr>
          <a:xfrm>
            <a:off x="12243932" y="3109933"/>
            <a:ext cx="14580215" cy="15349662"/>
          </a:xfrm>
        </p:spPr>
        <p:txBody>
          <a:bodyPr/>
          <a:lstStyle>
            <a:lvl1pPr>
              <a:defRPr sz="7559"/>
            </a:lvl1pPr>
            <a:lvl2pPr>
              <a:defRPr sz="6614"/>
            </a:lvl2pPr>
            <a:lvl3pPr>
              <a:defRPr sz="5669"/>
            </a:lvl3pPr>
            <a:lvl4pPr>
              <a:defRPr sz="4724"/>
            </a:lvl4pPr>
            <a:lvl5pPr>
              <a:defRPr sz="4724"/>
            </a:lvl5pPr>
            <a:lvl6pPr>
              <a:defRPr sz="4724"/>
            </a:lvl6pPr>
            <a:lvl7pPr>
              <a:defRPr sz="4724"/>
            </a:lvl7pPr>
            <a:lvl8pPr>
              <a:defRPr sz="4724"/>
            </a:lvl8pPr>
            <a:lvl9pPr>
              <a:defRPr sz="4724"/>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1983782" y="6479857"/>
            <a:ext cx="9288886" cy="12004738"/>
          </a:xfrm>
        </p:spPr>
        <p:txBody>
          <a:bodyPr/>
          <a:lstStyle>
            <a:lvl1pPr marL="0" indent="0">
              <a:buNone/>
              <a:defRPr sz="3780"/>
            </a:lvl1pPr>
            <a:lvl2pPr marL="1079998" indent="0">
              <a:buNone/>
              <a:defRPr sz="3307"/>
            </a:lvl2pPr>
            <a:lvl3pPr marL="2159996" indent="0">
              <a:buNone/>
              <a:defRPr sz="2835"/>
            </a:lvl3pPr>
            <a:lvl4pPr marL="3239994" indent="0">
              <a:buNone/>
              <a:defRPr sz="2362"/>
            </a:lvl4pPr>
            <a:lvl5pPr marL="4319991" indent="0">
              <a:buNone/>
              <a:defRPr sz="2362"/>
            </a:lvl5pPr>
            <a:lvl6pPr marL="5399989" indent="0">
              <a:buNone/>
              <a:defRPr sz="2362"/>
            </a:lvl6pPr>
            <a:lvl7pPr marL="6479987" indent="0">
              <a:buNone/>
              <a:defRPr sz="2362"/>
            </a:lvl7pPr>
            <a:lvl8pPr marL="7559985" indent="0">
              <a:buNone/>
              <a:defRPr sz="2362"/>
            </a:lvl8pPr>
            <a:lvl9pPr marL="8639983" indent="0">
              <a:buNone/>
              <a:defRPr sz="2362"/>
            </a:lvl9pPr>
          </a:lstStyle>
          <a:p>
            <a:pPr lvl="0"/>
            <a:r>
              <a:rPr lang="es-ES"/>
              <a:t>Editar el estilo de texto del patrón</a:t>
            </a:r>
          </a:p>
        </p:txBody>
      </p:sp>
      <p:sp>
        <p:nvSpPr>
          <p:cNvPr id="5" name="Marcador de fecha 4"/>
          <p:cNvSpPr>
            <a:spLocks noGrp="1"/>
          </p:cNvSpPr>
          <p:nvPr>
            <p:ph type="dt" sz="half" idx="10"/>
          </p:nvPr>
        </p:nvSpPr>
        <p:spPr/>
        <p:txBody>
          <a:bodyPr/>
          <a:lstStyle/>
          <a:p>
            <a:fld id="{874163F1-33E1-42C9-A176-4042EF966B70}" type="datetimeFigureOut">
              <a:rPr lang="en-US" smtClean="0"/>
              <a:t>3/12/19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384617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83782" y="1439968"/>
            <a:ext cx="9288886" cy="5039889"/>
          </a:xfrm>
        </p:spPr>
        <p:txBody>
          <a:bodyPr anchor="b"/>
          <a:lstStyle>
            <a:lvl1pPr>
              <a:defRPr sz="7559"/>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12243932" y="3109933"/>
            <a:ext cx="14580215" cy="15349662"/>
          </a:xfrm>
        </p:spPr>
        <p:txBody>
          <a:bodyPr/>
          <a:lstStyle>
            <a:lvl1pPr marL="0" indent="0">
              <a:buNone/>
              <a:defRPr sz="7559"/>
            </a:lvl1pPr>
            <a:lvl2pPr marL="1079998" indent="0">
              <a:buNone/>
              <a:defRPr sz="6614"/>
            </a:lvl2pPr>
            <a:lvl3pPr marL="2159996" indent="0">
              <a:buNone/>
              <a:defRPr sz="5669"/>
            </a:lvl3pPr>
            <a:lvl4pPr marL="3239994" indent="0">
              <a:buNone/>
              <a:defRPr sz="4724"/>
            </a:lvl4pPr>
            <a:lvl5pPr marL="4319991" indent="0">
              <a:buNone/>
              <a:defRPr sz="4724"/>
            </a:lvl5pPr>
            <a:lvl6pPr marL="5399989" indent="0">
              <a:buNone/>
              <a:defRPr sz="4724"/>
            </a:lvl6pPr>
            <a:lvl7pPr marL="6479987" indent="0">
              <a:buNone/>
              <a:defRPr sz="4724"/>
            </a:lvl7pPr>
            <a:lvl8pPr marL="7559985" indent="0">
              <a:buNone/>
              <a:defRPr sz="4724"/>
            </a:lvl8pPr>
            <a:lvl9pPr marL="8639983" indent="0">
              <a:buNone/>
              <a:defRPr sz="4724"/>
            </a:lvl9pPr>
          </a:lstStyle>
          <a:p>
            <a:endParaRPr lang="en-US"/>
          </a:p>
        </p:txBody>
      </p:sp>
      <p:sp>
        <p:nvSpPr>
          <p:cNvPr id="4" name="Marcador de texto 3"/>
          <p:cNvSpPr>
            <a:spLocks noGrp="1"/>
          </p:cNvSpPr>
          <p:nvPr>
            <p:ph type="body" sz="half" idx="2"/>
          </p:nvPr>
        </p:nvSpPr>
        <p:spPr>
          <a:xfrm>
            <a:off x="1983782" y="6479857"/>
            <a:ext cx="9288886" cy="12004738"/>
          </a:xfrm>
        </p:spPr>
        <p:txBody>
          <a:bodyPr/>
          <a:lstStyle>
            <a:lvl1pPr marL="0" indent="0">
              <a:buNone/>
              <a:defRPr sz="3780"/>
            </a:lvl1pPr>
            <a:lvl2pPr marL="1079998" indent="0">
              <a:buNone/>
              <a:defRPr sz="3307"/>
            </a:lvl2pPr>
            <a:lvl3pPr marL="2159996" indent="0">
              <a:buNone/>
              <a:defRPr sz="2835"/>
            </a:lvl3pPr>
            <a:lvl4pPr marL="3239994" indent="0">
              <a:buNone/>
              <a:defRPr sz="2362"/>
            </a:lvl4pPr>
            <a:lvl5pPr marL="4319991" indent="0">
              <a:buNone/>
              <a:defRPr sz="2362"/>
            </a:lvl5pPr>
            <a:lvl6pPr marL="5399989" indent="0">
              <a:buNone/>
              <a:defRPr sz="2362"/>
            </a:lvl6pPr>
            <a:lvl7pPr marL="6479987" indent="0">
              <a:buNone/>
              <a:defRPr sz="2362"/>
            </a:lvl7pPr>
            <a:lvl8pPr marL="7559985" indent="0">
              <a:buNone/>
              <a:defRPr sz="2362"/>
            </a:lvl8pPr>
            <a:lvl9pPr marL="8639983" indent="0">
              <a:buNone/>
              <a:defRPr sz="2362"/>
            </a:lvl9pPr>
          </a:lstStyle>
          <a:p>
            <a:pPr lvl="0"/>
            <a:r>
              <a:rPr lang="es-ES"/>
              <a:t>Editar el estilo de texto del patrón</a:t>
            </a:r>
          </a:p>
        </p:txBody>
      </p:sp>
      <p:sp>
        <p:nvSpPr>
          <p:cNvPr id="5" name="Marcador de fecha 4"/>
          <p:cNvSpPr>
            <a:spLocks noGrp="1"/>
          </p:cNvSpPr>
          <p:nvPr>
            <p:ph type="dt" sz="half" idx="10"/>
          </p:nvPr>
        </p:nvSpPr>
        <p:spPr/>
        <p:txBody>
          <a:bodyPr/>
          <a:lstStyle/>
          <a:p>
            <a:fld id="{874163F1-33E1-42C9-A176-4042EF966B70}" type="datetimeFigureOut">
              <a:rPr lang="en-US" smtClean="0"/>
              <a:t>3/12/19</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2E2EDFCF-AC00-4C0D-BAD4-3FB39FBBEBBA}" type="slidenum">
              <a:rPr lang="en-US" smtClean="0"/>
              <a:t>‹Nº›</a:t>
            </a:fld>
            <a:endParaRPr lang="en-US"/>
          </a:p>
        </p:txBody>
      </p:sp>
    </p:spTree>
    <p:extLst>
      <p:ext uri="{BB962C8B-B14F-4D97-AF65-F5344CB8AC3E}">
        <p14:creationId xmlns:p14="http://schemas.microsoft.com/office/powerpoint/2010/main" val="2827562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980029" y="1149976"/>
            <a:ext cx="24840367" cy="4174910"/>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1980029" y="5749874"/>
            <a:ext cx="24840367" cy="1370470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1980029" y="20019561"/>
            <a:ext cx="6480096" cy="1149975"/>
          </a:xfrm>
          <a:prstGeom prst="rect">
            <a:avLst/>
          </a:prstGeom>
        </p:spPr>
        <p:txBody>
          <a:bodyPr vert="horz" lIns="91440" tIns="45720" rIns="91440" bIns="45720" rtlCol="0" anchor="ctr"/>
          <a:lstStyle>
            <a:lvl1pPr algn="l">
              <a:defRPr sz="2835">
                <a:solidFill>
                  <a:schemeClr val="tx1">
                    <a:tint val="75000"/>
                  </a:schemeClr>
                </a:solidFill>
              </a:defRPr>
            </a:lvl1pPr>
          </a:lstStyle>
          <a:p>
            <a:fld id="{874163F1-33E1-42C9-A176-4042EF966B70}" type="datetimeFigureOut">
              <a:rPr lang="en-US" smtClean="0"/>
              <a:t>3/12/19</a:t>
            </a:fld>
            <a:endParaRPr lang="en-US"/>
          </a:p>
        </p:txBody>
      </p:sp>
      <p:sp>
        <p:nvSpPr>
          <p:cNvPr id="5" name="Marcador de pie de página 4"/>
          <p:cNvSpPr>
            <a:spLocks noGrp="1"/>
          </p:cNvSpPr>
          <p:nvPr>
            <p:ph type="ftr" sz="quarter" idx="3"/>
          </p:nvPr>
        </p:nvSpPr>
        <p:spPr>
          <a:xfrm>
            <a:off x="9540141" y="20019561"/>
            <a:ext cx="9720143" cy="1149975"/>
          </a:xfrm>
          <a:prstGeom prst="rect">
            <a:avLst/>
          </a:prstGeom>
        </p:spPr>
        <p:txBody>
          <a:bodyPr vert="horz" lIns="91440" tIns="45720" rIns="91440" bIns="45720" rtlCol="0" anchor="ctr"/>
          <a:lstStyle>
            <a:lvl1pPr algn="ctr">
              <a:defRPr sz="2835">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20340300" y="20019561"/>
            <a:ext cx="6480096" cy="1149975"/>
          </a:xfrm>
          <a:prstGeom prst="rect">
            <a:avLst/>
          </a:prstGeom>
        </p:spPr>
        <p:txBody>
          <a:bodyPr vert="horz" lIns="91440" tIns="45720" rIns="91440" bIns="45720" rtlCol="0" anchor="ctr"/>
          <a:lstStyle>
            <a:lvl1pPr algn="r">
              <a:defRPr sz="2835">
                <a:solidFill>
                  <a:schemeClr val="tx1">
                    <a:tint val="75000"/>
                  </a:schemeClr>
                </a:solidFill>
              </a:defRPr>
            </a:lvl1pPr>
          </a:lstStyle>
          <a:p>
            <a:fld id="{2E2EDFCF-AC00-4C0D-BAD4-3FB39FBBEBBA}" type="slidenum">
              <a:rPr lang="en-US" smtClean="0"/>
              <a:t>‹Nº›</a:t>
            </a:fld>
            <a:endParaRPr lang="en-US"/>
          </a:p>
        </p:txBody>
      </p:sp>
    </p:spTree>
    <p:extLst>
      <p:ext uri="{BB962C8B-B14F-4D97-AF65-F5344CB8AC3E}">
        <p14:creationId xmlns:p14="http://schemas.microsoft.com/office/powerpoint/2010/main" val="234496499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2159996" rtl="0" eaLnBrk="1" latinLnBrk="0" hangingPunct="1">
        <a:lnSpc>
          <a:spcPct val="90000"/>
        </a:lnSpc>
        <a:spcBef>
          <a:spcPct val="0"/>
        </a:spcBef>
        <a:buNone/>
        <a:defRPr sz="10394" kern="1200">
          <a:solidFill>
            <a:schemeClr val="tx1"/>
          </a:solidFill>
          <a:latin typeface="+mj-lt"/>
          <a:ea typeface="+mj-ea"/>
          <a:cs typeface="+mj-cs"/>
        </a:defRPr>
      </a:lvl1pPr>
    </p:titleStyle>
    <p:bodyStyle>
      <a:lvl1pPr marL="539999" indent="-539999" algn="l" defTabSz="2159996" rtl="0" eaLnBrk="1" latinLnBrk="0" hangingPunct="1">
        <a:lnSpc>
          <a:spcPct val="90000"/>
        </a:lnSpc>
        <a:spcBef>
          <a:spcPts val="2362"/>
        </a:spcBef>
        <a:buFont typeface="Arial" panose="020B0604020202020204" pitchFamily="34" charset="0"/>
        <a:buChar char="•"/>
        <a:defRPr sz="6614" kern="1200">
          <a:solidFill>
            <a:schemeClr val="tx1"/>
          </a:solidFill>
          <a:latin typeface="+mn-lt"/>
          <a:ea typeface="+mn-ea"/>
          <a:cs typeface="+mn-cs"/>
        </a:defRPr>
      </a:lvl1pPr>
      <a:lvl2pPr marL="1619997" indent="-539999" algn="l" defTabSz="2159996" rtl="0" eaLnBrk="1" latinLnBrk="0" hangingPunct="1">
        <a:lnSpc>
          <a:spcPct val="90000"/>
        </a:lnSpc>
        <a:spcBef>
          <a:spcPts val="1181"/>
        </a:spcBef>
        <a:buFont typeface="Arial" panose="020B0604020202020204" pitchFamily="34" charset="0"/>
        <a:buChar char="•"/>
        <a:defRPr sz="5669" kern="1200">
          <a:solidFill>
            <a:schemeClr val="tx1"/>
          </a:solidFill>
          <a:latin typeface="+mn-lt"/>
          <a:ea typeface="+mn-ea"/>
          <a:cs typeface="+mn-cs"/>
        </a:defRPr>
      </a:lvl2pPr>
      <a:lvl3pPr marL="2699995" indent="-539999" algn="l" defTabSz="2159996" rtl="0" eaLnBrk="1" latinLnBrk="0" hangingPunct="1">
        <a:lnSpc>
          <a:spcPct val="90000"/>
        </a:lnSpc>
        <a:spcBef>
          <a:spcPts val="1181"/>
        </a:spcBef>
        <a:buFont typeface="Arial" panose="020B0604020202020204" pitchFamily="34" charset="0"/>
        <a:buChar char="•"/>
        <a:defRPr sz="4724" kern="1200">
          <a:solidFill>
            <a:schemeClr val="tx1"/>
          </a:solidFill>
          <a:latin typeface="+mn-lt"/>
          <a:ea typeface="+mn-ea"/>
          <a:cs typeface="+mn-cs"/>
        </a:defRPr>
      </a:lvl3pPr>
      <a:lvl4pPr marL="3779992" indent="-539999" algn="l" defTabSz="2159996" rtl="0" eaLnBrk="1" latinLnBrk="0" hangingPunct="1">
        <a:lnSpc>
          <a:spcPct val="90000"/>
        </a:lnSpc>
        <a:spcBef>
          <a:spcPts val="1181"/>
        </a:spcBef>
        <a:buFont typeface="Arial" panose="020B0604020202020204" pitchFamily="34" charset="0"/>
        <a:buChar char="•"/>
        <a:defRPr sz="4252" kern="1200">
          <a:solidFill>
            <a:schemeClr val="tx1"/>
          </a:solidFill>
          <a:latin typeface="+mn-lt"/>
          <a:ea typeface="+mn-ea"/>
          <a:cs typeface="+mn-cs"/>
        </a:defRPr>
      </a:lvl4pPr>
      <a:lvl5pPr marL="4859990" indent="-539999" algn="l" defTabSz="2159996" rtl="0" eaLnBrk="1" latinLnBrk="0" hangingPunct="1">
        <a:lnSpc>
          <a:spcPct val="90000"/>
        </a:lnSpc>
        <a:spcBef>
          <a:spcPts val="1181"/>
        </a:spcBef>
        <a:buFont typeface="Arial" panose="020B0604020202020204" pitchFamily="34" charset="0"/>
        <a:buChar char="•"/>
        <a:defRPr sz="4252" kern="1200">
          <a:solidFill>
            <a:schemeClr val="tx1"/>
          </a:solidFill>
          <a:latin typeface="+mn-lt"/>
          <a:ea typeface="+mn-ea"/>
          <a:cs typeface="+mn-cs"/>
        </a:defRPr>
      </a:lvl5pPr>
      <a:lvl6pPr marL="5939988" indent="-539999" algn="l" defTabSz="2159996" rtl="0" eaLnBrk="1" latinLnBrk="0" hangingPunct="1">
        <a:lnSpc>
          <a:spcPct val="90000"/>
        </a:lnSpc>
        <a:spcBef>
          <a:spcPts val="1181"/>
        </a:spcBef>
        <a:buFont typeface="Arial" panose="020B0604020202020204" pitchFamily="34" charset="0"/>
        <a:buChar char="•"/>
        <a:defRPr sz="4252" kern="1200">
          <a:solidFill>
            <a:schemeClr val="tx1"/>
          </a:solidFill>
          <a:latin typeface="+mn-lt"/>
          <a:ea typeface="+mn-ea"/>
          <a:cs typeface="+mn-cs"/>
        </a:defRPr>
      </a:lvl6pPr>
      <a:lvl7pPr marL="7019986" indent="-539999" algn="l" defTabSz="2159996" rtl="0" eaLnBrk="1" latinLnBrk="0" hangingPunct="1">
        <a:lnSpc>
          <a:spcPct val="90000"/>
        </a:lnSpc>
        <a:spcBef>
          <a:spcPts val="1181"/>
        </a:spcBef>
        <a:buFont typeface="Arial" panose="020B0604020202020204" pitchFamily="34" charset="0"/>
        <a:buChar char="•"/>
        <a:defRPr sz="4252" kern="1200">
          <a:solidFill>
            <a:schemeClr val="tx1"/>
          </a:solidFill>
          <a:latin typeface="+mn-lt"/>
          <a:ea typeface="+mn-ea"/>
          <a:cs typeface="+mn-cs"/>
        </a:defRPr>
      </a:lvl7pPr>
      <a:lvl8pPr marL="8099984" indent="-539999" algn="l" defTabSz="2159996" rtl="0" eaLnBrk="1" latinLnBrk="0" hangingPunct="1">
        <a:lnSpc>
          <a:spcPct val="90000"/>
        </a:lnSpc>
        <a:spcBef>
          <a:spcPts val="1181"/>
        </a:spcBef>
        <a:buFont typeface="Arial" panose="020B0604020202020204" pitchFamily="34" charset="0"/>
        <a:buChar char="•"/>
        <a:defRPr sz="4252" kern="1200">
          <a:solidFill>
            <a:schemeClr val="tx1"/>
          </a:solidFill>
          <a:latin typeface="+mn-lt"/>
          <a:ea typeface="+mn-ea"/>
          <a:cs typeface="+mn-cs"/>
        </a:defRPr>
      </a:lvl8pPr>
      <a:lvl9pPr marL="9179982" indent="-539999" algn="l" defTabSz="2159996" rtl="0" eaLnBrk="1" latinLnBrk="0" hangingPunct="1">
        <a:lnSpc>
          <a:spcPct val="90000"/>
        </a:lnSpc>
        <a:spcBef>
          <a:spcPts val="1181"/>
        </a:spcBef>
        <a:buFont typeface="Arial" panose="020B0604020202020204" pitchFamily="34" charset="0"/>
        <a:buChar char="•"/>
        <a:defRPr sz="4252" kern="1200">
          <a:solidFill>
            <a:schemeClr val="tx1"/>
          </a:solidFill>
          <a:latin typeface="+mn-lt"/>
          <a:ea typeface="+mn-ea"/>
          <a:cs typeface="+mn-cs"/>
        </a:defRPr>
      </a:lvl9pPr>
    </p:bodyStyle>
    <p:otherStyle>
      <a:defPPr>
        <a:defRPr lang="en-US"/>
      </a:defPPr>
      <a:lvl1pPr marL="0" algn="l" defTabSz="2159996" rtl="0" eaLnBrk="1" latinLnBrk="0" hangingPunct="1">
        <a:defRPr sz="4252" kern="1200">
          <a:solidFill>
            <a:schemeClr val="tx1"/>
          </a:solidFill>
          <a:latin typeface="+mn-lt"/>
          <a:ea typeface="+mn-ea"/>
          <a:cs typeface="+mn-cs"/>
        </a:defRPr>
      </a:lvl1pPr>
      <a:lvl2pPr marL="1079998" algn="l" defTabSz="2159996" rtl="0" eaLnBrk="1" latinLnBrk="0" hangingPunct="1">
        <a:defRPr sz="4252" kern="1200">
          <a:solidFill>
            <a:schemeClr val="tx1"/>
          </a:solidFill>
          <a:latin typeface="+mn-lt"/>
          <a:ea typeface="+mn-ea"/>
          <a:cs typeface="+mn-cs"/>
        </a:defRPr>
      </a:lvl2pPr>
      <a:lvl3pPr marL="2159996" algn="l" defTabSz="2159996" rtl="0" eaLnBrk="1" latinLnBrk="0" hangingPunct="1">
        <a:defRPr sz="4252" kern="1200">
          <a:solidFill>
            <a:schemeClr val="tx1"/>
          </a:solidFill>
          <a:latin typeface="+mn-lt"/>
          <a:ea typeface="+mn-ea"/>
          <a:cs typeface="+mn-cs"/>
        </a:defRPr>
      </a:lvl3pPr>
      <a:lvl4pPr marL="3239994" algn="l" defTabSz="2159996" rtl="0" eaLnBrk="1" latinLnBrk="0" hangingPunct="1">
        <a:defRPr sz="4252" kern="1200">
          <a:solidFill>
            <a:schemeClr val="tx1"/>
          </a:solidFill>
          <a:latin typeface="+mn-lt"/>
          <a:ea typeface="+mn-ea"/>
          <a:cs typeface="+mn-cs"/>
        </a:defRPr>
      </a:lvl4pPr>
      <a:lvl5pPr marL="4319991" algn="l" defTabSz="2159996" rtl="0" eaLnBrk="1" latinLnBrk="0" hangingPunct="1">
        <a:defRPr sz="4252" kern="1200">
          <a:solidFill>
            <a:schemeClr val="tx1"/>
          </a:solidFill>
          <a:latin typeface="+mn-lt"/>
          <a:ea typeface="+mn-ea"/>
          <a:cs typeface="+mn-cs"/>
        </a:defRPr>
      </a:lvl5pPr>
      <a:lvl6pPr marL="5399989" algn="l" defTabSz="2159996" rtl="0" eaLnBrk="1" latinLnBrk="0" hangingPunct="1">
        <a:defRPr sz="4252" kern="1200">
          <a:solidFill>
            <a:schemeClr val="tx1"/>
          </a:solidFill>
          <a:latin typeface="+mn-lt"/>
          <a:ea typeface="+mn-ea"/>
          <a:cs typeface="+mn-cs"/>
        </a:defRPr>
      </a:lvl6pPr>
      <a:lvl7pPr marL="6479987" algn="l" defTabSz="2159996" rtl="0" eaLnBrk="1" latinLnBrk="0" hangingPunct="1">
        <a:defRPr sz="4252" kern="1200">
          <a:solidFill>
            <a:schemeClr val="tx1"/>
          </a:solidFill>
          <a:latin typeface="+mn-lt"/>
          <a:ea typeface="+mn-ea"/>
          <a:cs typeface="+mn-cs"/>
        </a:defRPr>
      </a:lvl7pPr>
      <a:lvl8pPr marL="7559985" algn="l" defTabSz="2159996" rtl="0" eaLnBrk="1" latinLnBrk="0" hangingPunct="1">
        <a:defRPr sz="4252" kern="1200">
          <a:solidFill>
            <a:schemeClr val="tx1"/>
          </a:solidFill>
          <a:latin typeface="+mn-lt"/>
          <a:ea typeface="+mn-ea"/>
          <a:cs typeface="+mn-cs"/>
        </a:defRPr>
      </a:lvl8pPr>
      <a:lvl9pPr marL="8639983" algn="l" defTabSz="2159996" rtl="0" eaLnBrk="1" latinLnBrk="0" hangingPunct="1">
        <a:defRPr sz="425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609600" y="5974079"/>
            <a:ext cx="13563600" cy="8448467"/>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r>
              <a:rPr lang="es-HN" sz="19900" dirty="0">
                <a:effectLst>
                  <a:glow rad="101600">
                    <a:schemeClr val="bg1">
                      <a:lumMod val="50000"/>
                      <a:alpha val="60000"/>
                    </a:schemeClr>
                  </a:glow>
                </a:effectLst>
                <a:latin typeface="Agency FB" panose="020B0503020202020204" pitchFamily="34" charset="0"/>
              </a:rPr>
              <a:t>DECIDIENDONOS POR </a:t>
            </a:r>
            <a:r>
              <a:rPr lang="es-HN" sz="34400" dirty="0">
                <a:effectLst>
                  <a:glow rad="101600">
                    <a:schemeClr val="bg1">
                      <a:lumMod val="50000"/>
                      <a:alpha val="60000"/>
                    </a:schemeClr>
                  </a:glow>
                </a:effectLst>
                <a:latin typeface="Agency FB" panose="020B0503020202020204" pitchFamily="34" charset="0"/>
              </a:rPr>
              <a:t>JESÚS</a:t>
            </a:r>
            <a:endParaRPr lang="en-US" sz="34400" dirty="0">
              <a:effectLst>
                <a:glow rad="101600">
                  <a:schemeClr val="bg1">
                    <a:lumMod val="50000"/>
                    <a:alpha val="60000"/>
                  </a:schemeClr>
                </a:glow>
              </a:effectLst>
              <a:latin typeface="Agency FB" panose="020B0503020202020204" pitchFamily="34" charset="0"/>
            </a:endParaRPr>
          </a:p>
        </p:txBody>
      </p:sp>
      <p:sp>
        <p:nvSpPr>
          <p:cNvPr id="8" name="Rectángulo 7"/>
          <p:cNvSpPr/>
          <p:nvPr/>
        </p:nvSpPr>
        <p:spPr>
          <a:xfrm>
            <a:off x="17983200" y="17592466"/>
            <a:ext cx="10210800" cy="3154710"/>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r>
              <a:rPr lang="es-HN" sz="19900" dirty="0">
                <a:effectLst>
                  <a:glow rad="101600">
                    <a:schemeClr val="bg1">
                      <a:lumMod val="50000"/>
                      <a:alpha val="60000"/>
                    </a:schemeClr>
                  </a:glow>
                </a:effectLst>
                <a:latin typeface="Agency FB" panose="020B0503020202020204" pitchFamily="34" charset="0"/>
              </a:rPr>
              <a:t>II Pedro 1:10 </a:t>
            </a:r>
            <a:endParaRPr lang="en-US" sz="34400" dirty="0">
              <a:effectLst>
                <a:glow rad="101600">
                  <a:schemeClr val="bg1">
                    <a:lumMod val="50000"/>
                    <a:alpha val="60000"/>
                  </a:schemeClr>
                </a:glow>
              </a:effectLst>
              <a:latin typeface="Agency FB" panose="020B0503020202020204" pitchFamily="34" charset="0"/>
            </a:endParaRPr>
          </a:p>
        </p:txBody>
      </p:sp>
      <p:sp>
        <p:nvSpPr>
          <p:cNvPr id="2" name="CuadroTexto 1">
            <a:extLst>
              <a:ext uri="{FF2B5EF4-FFF2-40B4-BE49-F238E27FC236}">
                <a16:creationId xmlns:a16="http://schemas.microsoft.com/office/drawing/2014/main" id="{17384C62-8C84-884D-B42C-FEC6CAC65992}"/>
              </a:ext>
            </a:extLst>
          </p:cNvPr>
          <p:cNvSpPr txBox="1"/>
          <p:nvPr/>
        </p:nvSpPr>
        <p:spPr>
          <a:xfrm>
            <a:off x="2377440" y="15581376"/>
            <a:ext cx="6839373" cy="964751"/>
          </a:xfrm>
          <a:prstGeom prst="rect">
            <a:avLst/>
          </a:prstGeom>
          <a:noFill/>
        </p:spPr>
        <p:txBody>
          <a:bodyPr wrap="none" rtlCol="0">
            <a:spAutoFit/>
          </a:bodyPr>
          <a:lstStyle/>
          <a:p>
            <a:r>
              <a:rPr lang="es-ES_tradnl" dirty="0" err="1"/>
              <a:t>www.cuadrangular.org</a:t>
            </a:r>
            <a:endParaRPr lang="es-ES_tradnl" dirty="0"/>
          </a:p>
        </p:txBody>
      </p:sp>
    </p:spTree>
    <p:extLst>
      <p:ext uri="{BB962C8B-B14F-4D97-AF65-F5344CB8AC3E}">
        <p14:creationId xmlns:p14="http://schemas.microsoft.com/office/powerpoint/2010/main" val="332033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464627" y="6251329"/>
            <a:ext cx="25318444" cy="13388280"/>
          </a:xfrm>
          <a:prstGeom prst="rect">
            <a:avLst/>
          </a:prstGeom>
          <a:noFill/>
          <a:ln w="9525" cap="flat" cmpd="sng" algn="ctr">
            <a:solidFill>
              <a:schemeClr val="dk1"/>
            </a:solidFill>
            <a:prstDash val="solid"/>
            <a:round/>
            <a:headEnd type="none" w="med" len="med"/>
            <a:tailEnd type="none" w="med" len="med"/>
          </a:ln>
          <a:effectLst>
            <a:softEdge rad="12700"/>
          </a:effectLst>
        </p:spPr>
        <p:style>
          <a:lnRef idx="0">
            <a:scrgbClr r="0" g="0" b="0"/>
          </a:lnRef>
          <a:fillRef idx="0">
            <a:scrgbClr r="0" g="0" b="0"/>
          </a:fillRef>
          <a:effectRef idx="0">
            <a:scrgbClr r="0" g="0" b="0"/>
          </a:effectRef>
          <a:fontRef idx="minor">
            <a:schemeClr val="dk1"/>
          </a:fontRef>
        </p:style>
        <p:txBody>
          <a:bodyPr wrap="square">
            <a:spAutoFit/>
          </a:bodyPr>
          <a:lstStyle/>
          <a:p>
            <a:pPr algn="just"/>
            <a:r>
              <a:rPr lang="es-ES" sz="96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Jesús en muchas ocasiones dijo, sígueme. Mateo 8:22, 9:9, Marcos 2:14 </a:t>
            </a:r>
          </a:p>
          <a:p>
            <a:pPr algn="just"/>
            <a:r>
              <a:rPr lang="es-ES" sz="96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Es desprenderse de todo y seguir las pisadas del Señor Jesús. Es tener la capacidad de valorar lo que el Señor Jesucristo ha hecho por cada uno de nosotros. Decidirnos por el Señor Jesucristo implica que es todo para nosotros, es esforzarse cada día para ser como Él es; decidirnos por Jesús significa aplicar las verdades contenidas en la Palabra de Dios.</a:t>
            </a:r>
          </a:p>
        </p:txBody>
      </p:sp>
      <p:sp>
        <p:nvSpPr>
          <p:cNvPr id="9" name="Rectángulo 8"/>
          <p:cNvSpPr/>
          <p:nvPr/>
        </p:nvSpPr>
        <p:spPr>
          <a:xfrm>
            <a:off x="1464627" y="1644536"/>
            <a:ext cx="10422573" cy="264687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pPr algn="just"/>
            <a:r>
              <a:rPr lang="es-ES" sz="16600" dirty="0">
                <a:effectLst>
                  <a:glow rad="101600">
                    <a:schemeClr val="bg1">
                      <a:lumMod val="50000"/>
                      <a:alpha val="60000"/>
                    </a:schemeClr>
                  </a:glow>
                </a:effectLst>
                <a:latin typeface="Agency FB" panose="020B0503020202020204" pitchFamily="34" charset="0"/>
              </a:rPr>
              <a:t>INTRODUCCIÓN</a:t>
            </a:r>
          </a:p>
        </p:txBody>
      </p:sp>
      <p:pic>
        <p:nvPicPr>
          <p:cNvPr id="3" name="Imagen 2">
            <a:extLst>
              <a:ext uri="{FF2B5EF4-FFF2-40B4-BE49-F238E27FC236}">
                <a16:creationId xmlns:a16="http://schemas.microsoft.com/office/drawing/2014/main" id="{C9F46CF2-C0BA-5C4E-A814-E859E2FBA7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2566607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062867" y="5088620"/>
            <a:ext cx="27196026" cy="14250055"/>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a:spAutoFit/>
          </a:bodyPr>
          <a:lstStyle/>
          <a:p>
            <a:pPr marL="1371600" indent="-1371600" algn="just">
              <a:buFont typeface="+mj-lt"/>
              <a:buAutoNum type="arabicPeriod"/>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Para mantenernos firmes sin fluctuar. </a:t>
            </a:r>
          </a:p>
          <a:p>
            <a:pPr marL="1371600" indent="-1371600" algn="just">
              <a:buFont typeface="+mj-lt"/>
              <a:buAutoNum type="arabicPeriod"/>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lgn="just">
              <a:buFont typeface="+mj-lt"/>
              <a:buAutoNum type="arabicPeriod"/>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Sumisión es la actitud que reflejamos ante nuestro Dios. Mateo 6:10 </a:t>
            </a:r>
          </a:p>
          <a:p>
            <a:pPr marL="1371600" indent="-1371600" algn="just">
              <a:buFont typeface="+mj-lt"/>
              <a:buAutoNum type="arabicPeriod"/>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lgn="just">
              <a:buFont typeface="+mj-lt"/>
              <a:buAutoNum type="arabicPeriod"/>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Someterse es renunciar voluntariamente, y permitir el control de Dios sobre nuestras vidas, aunque a veces significa sacrificios. Gálatas 2:20 </a:t>
            </a:r>
          </a:p>
        </p:txBody>
      </p:sp>
      <p:sp>
        <p:nvSpPr>
          <p:cNvPr id="9" name="Rectángulo 8"/>
          <p:cNvSpPr/>
          <p:nvPr/>
        </p:nvSpPr>
        <p:spPr>
          <a:xfrm>
            <a:off x="1464627" y="1219200"/>
            <a:ext cx="24169053" cy="2646878"/>
          </a:xfrm>
          <a:prstGeom prst="rect">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r>
              <a:rPr lang="es-ES" sz="16600" dirty="0">
                <a:effectLst>
                  <a:glow rad="101600">
                    <a:schemeClr val="bg1">
                      <a:lumMod val="50000"/>
                      <a:alpha val="60000"/>
                    </a:schemeClr>
                  </a:glow>
                </a:effectLst>
                <a:latin typeface="Agency FB" panose="020B0503020202020204" pitchFamily="34" charset="0"/>
              </a:rPr>
              <a:t>I. SOMETIENDONOS A DIOS  </a:t>
            </a:r>
            <a:r>
              <a:rPr lang="es-ES" sz="9600" dirty="0">
                <a:effectLst>
                  <a:glow rad="101600">
                    <a:schemeClr val="bg1">
                      <a:lumMod val="50000"/>
                      <a:alpha val="60000"/>
                    </a:schemeClr>
                  </a:glow>
                </a:effectLst>
                <a:latin typeface="Agency FB" panose="020B0503020202020204" pitchFamily="34" charset="0"/>
              </a:rPr>
              <a:t>Santiago 4:7</a:t>
            </a:r>
          </a:p>
        </p:txBody>
      </p:sp>
      <p:pic>
        <p:nvPicPr>
          <p:cNvPr id="5" name="Imagen 4">
            <a:extLst>
              <a:ext uri="{FF2B5EF4-FFF2-40B4-BE49-F238E27FC236}">
                <a16:creationId xmlns:a16="http://schemas.microsoft.com/office/drawing/2014/main" id="{8F6E52E1-94BA-464E-9FD0-D7BE920FDDA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369457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120877" y="6492631"/>
            <a:ext cx="27196026" cy="12480340"/>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a:spAutoFit/>
          </a:bodyPr>
          <a:lstStyle/>
          <a:p>
            <a:pPr marL="1371600" indent="-1371600" algn="just">
              <a:buFont typeface="+mj-lt"/>
              <a:buAutoNum type="arabicPeriod" startAt="3"/>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Es negarse a sí mismo, y seguirle. Lucas 9:23</a:t>
            </a:r>
          </a:p>
          <a:p>
            <a:pPr marL="1371600" indent="-1371600" algn="just">
              <a:buFont typeface="+mj-lt"/>
              <a:buAutoNum type="arabicPeriod" startAt="3"/>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lgn="just">
              <a:buFont typeface="+mj-lt"/>
              <a:buAutoNum type="arabicPeriod" startAt="3"/>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Someterse a Dios es una decisión, sin condición. Lucas 1:38 </a:t>
            </a:r>
          </a:p>
          <a:p>
            <a:pPr marL="1371600" indent="-1371600" algn="just">
              <a:buFont typeface="+mj-lt"/>
              <a:buAutoNum type="arabicPeriod" startAt="3"/>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lgn="just">
              <a:buFont typeface="+mj-lt"/>
              <a:buAutoNum type="arabicPeriod" startAt="3"/>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Para someterse muchas veces hay que dejar todo por Jesús. Marcos 10:28 </a:t>
            </a:r>
          </a:p>
        </p:txBody>
      </p:sp>
      <p:sp>
        <p:nvSpPr>
          <p:cNvPr id="9" name="Rectángulo 8"/>
          <p:cNvSpPr/>
          <p:nvPr/>
        </p:nvSpPr>
        <p:spPr>
          <a:xfrm>
            <a:off x="1464627" y="1219200"/>
            <a:ext cx="24169053" cy="2646878"/>
          </a:xfrm>
          <a:prstGeom prst="rect">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r>
              <a:rPr lang="es-ES" sz="16600" dirty="0">
                <a:effectLst>
                  <a:glow rad="101600">
                    <a:schemeClr val="bg1">
                      <a:lumMod val="50000"/>
                      <a:alpha val="60000"/>
                    </a:schemeClr>
                  </a:glow>
                </a:effectLst>
                <a:latin typeface="Agency FB" panose="020B0503020202020204" pitchFamily="34" charset="0"/>
              </a:rPr>
              <a:t>I. SOMETIENDONOS A DIOS  </a:t>
            </a:r>
            <a:r>
              <a:rPr lang="es-ES" sz="9600" dirty="0">
                <a:effectLst>
                  <a:glow rad="101600">
                    <a:schemeClr val="bg1">
                      <a:lumMod val="50000"/>
                      <a:alpha val="60000"/>
                    </a:schemeClr>
                  </a:glow>
                </a:effectLst>
                <a:latin typeface="Agency FB" panose="020B0503020202020204" pitchFamily="34" charset="0"/>
              </a:rPr>
              <a:t>Santiago 4:7</a:t>
            </a:r>
          </a:p>
        </p:txBody>
      </p:sp>
      <p:pic>
        <p:nvPicPr>
          <p:cNvPr id="5" name="Imagen 4">
            <a:extLst>
              <a:ext uri="{FF2B5EF4-FFF2-40B4-BE49-F238E27FC236}">
                <a16:creationId xmlns:a16="http://schemas.microsoft.com/office/drawing/2014/main" id="{F5D5F561-8D45-2B4E-8C75-E22ACD03AE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1840212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464627" y="5922754"/>
            <a:ext cx="25111967" cy="12480340"/>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marL="1371600" indent="-1371600" algn="just">
              <a:buFont typeface="+mj-lt"/>
              <a:buAutoNum type="arabicPeriod"/>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No se puede servir a dos Señores.</a:t>
            </a:r>
          </a:p>
          <a:p>
            <a:pPr marL="1371600" indent="-1371600" algn="just">
              <a:buFont typeface="+mj-lt"/>
              <a:buAutoNum type="arabicPeriod"/>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buFont typeface="+mj-lt"/>
              <a:buAutoNum type="arabicPeriod"/>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Cuando se ama se sirve con todo.                      II Corintios 12:15 </a:t>
            </a:r>
          </a:p>
          <a:p>
            <a:pPr marL="1371600" indent="-1371600" algn="just">
              <a:buFont typeface="+mj-lt"/>
              <a:buAutoNum type="arabicPeriod"/>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lgn="just">
              <a:buFont typeface="+mj-lt"/>
              <a:buAutoNum type="arabicPeriod"/>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El servicio debe llevarse a cabo con voluntad. Efesios 6:6-7, Salmos 2:11 </a:t>
            </a:r>
          </a:p>
        </p:txBody>
      </p:sp>
      <p:sp>
        <p:nvSpPr>
          <p:cNvPr id="9" name="Rectángulo 8"/>
          <p:cNvSpPr/>
          <p:nvPr/>
        </p:nvSpPr>
        <p:spPr>
          <a:xfrm>
            <a:off x="1464627" y="1219200"/>
            <a:ext cx="24169053" cy="2215991"/>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spAutoFit/>
          </a:bodyPr>
          <a:lstStyle/>
          <a:p>
            <a:r>
              <a:rPr lang="es-ES" sz="13800" dirty="0">
                <a:effectLst>
                  <a:glow rad="101600">
                    <a:schemeClr val="bg1">
                      <a:lumMod val="50000"/>
                      <a:alpha val="60000"/>
                    </a:schemeClr>
                  </a:glow>
                </a:effectLst>
                <a:latin typeface="Agency FB" panose="020B0503020202020204" pitchFamily="34" charset="0"/>
              </a:rPr>
              <a:t>II. DECIDAMOS A QUIEN SERVIR  </a:t>
            </a:r>
            <a:r>
              <a:rPr lang="es-ES" sz="9600" dirty="0">
                <a:effectLst>
                  <a:glow rad="101600">
                    <a:schemeClr val="bg1">
                      <a:lumMod val="50000"/>
                      <a:alpha val="60000"/>
                    </a:schemeClr>
                  </a:glow>
                </a:effectLst>
                <a:latin typeface="Agency FB" panose="020B0503020202020204" pitchFamily="34" charset="0"/>
              </a:rPr>
              <a:t>Mateo 6:24</a:t>
            </a:r>
            <a:endParaRPr lang="es-ES" sz="7200" dirty="0">
              <a:effectLst>
                <a:glow rad="101600">
                  <a:schemeClr val="bg1">
                    <a:lumMod val="50000"/>
                    <a:alpha val="60000"/>
                  </a:schemeClr>
                </a:glow>
              </a:effectLst>
              <a:latin typeface="Agency FB" panose="020B0503020202020204" pitchFamily="34" charset="0"/>
            </a:endParaRPr>
          </a:p>
        </p:txBody>
      </p:sp>
      <p:pic>
        <p:nvPicPr>
          <p:cNvPr id="5" name="Imagen 4">
            <a:extLst>
              <a:ext uri="{FF2B5EF4-FFF2-40B4-BE49-F238E27FC236}">
                <a16:creationId xmlns:a16="http://schemas.microsoft.com/office/drawing/2014/main" id="{B2807FEF-A8A6-EE43-AF03-7BA63471E4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2335488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464627" y="5303322"/>
            <a:ext cx="24531769" cy="14250055"/>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a:spAutoFit/>
          </a:bodyPr>
          <a:lstStyle/>
          <a:p>
            <a:pPr marL="1371600" indent="-1371600">
              <a:buFont typeface="+mj-lt"/>
              <a:buAutoNum type="arabicPeriod" startAt="4"/>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Servicio presentado con temor y temblor. Salmos 2:11 </a:t>
            </a:r>
          </a:p>
          <a:p>
            <a:pPr marL="1371600" indent="-1371600">
              <a:buFont typeface="+mj-lt"/>
              <a:buAutoNum type="arabicPeriod" startAt="4"/>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buFont typeface="+mj-lt"/>
              <a:buAutoNum type="arabicPeriod" startAt="4"/>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Pero yo y mi casa serviremos al Señor.   Josué 24:15 </a:t>
            </a:r>
          </a:p>
          <a:p>
            <a:pPr marL="1371600" indent="-1371600" algn="just">
              <a:buFont typeface="+mj-lt"/>
              <a:buAutoNum type="arabicPeriod" startAt="4"/>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lgn="just">
              <a:buFont typeface="+mj-lt"/>
              <a:buAutoNum type="arabicPeriod" startAt="4"/>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Solo a Dios vamos a servir.</a:t>
            </a:r>
          </a:p>
          <a:p>
            <a:pPr lvl="1" algn="just"/>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 Mateo 4:10</a:t>
            </a:r>
          </a:p>
        </p:txBody>
      </p:sp>
      <p:sp>
        <p:nvSpPr>
          <p:cNvPr id="9" name="Rectángulo 8"/>
          <p:cNvSpPr/>
          <p:nvPr/>
        </p:nvSpPr>
        <p:spPr>
          <a:xfrm>
            <a:off x="1464627" y="1219200"/>
            <a:ext cx="24169053" cy="2215991"/>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spAutoFit/>
          </a:bodyPr>
          <a:lstStyle/>
          <a:p>
            <a:r>
              <a:rPr lang="es-ES" sz="13800" dirty="0">
                <a:effectLst>
                  <a:glow rad="101600">
                    <a:schemeClr val="bg1">
                      <a:lumMod val="50000"/>
                      <a:alpha val="60000"/>
                    </a:schemeClr>
                  </a:glow>
                </a:effectLst>
                <a:latin typeface="Agency FB" panose="020B0503020202020204" pitchFamily="34" charset="0"/>
              </a:rPr>
              <a:t>II. DECIDAMOS A QUIEN SERVIR  </a:t>
            </a:r>
            <a:r>
              <a:rPr lang="es-ES" sz="9600" dirty="0">
                <a:effectLst>
                  <a:glow rad="101600">
                    <a:schemeClr val="bg1">
                      <a:lumMod val="50000"/>
                      <a:alpha val="60000"/>
                    </a:schemeClr>
                  </a:glow>
                </a:effectLst>
                <a:latin typeface="Agency FB" panose="020B0503020202020204" pitchFamily="34" charset="0"/>
              </a:rPr>
              <a:t>Mateo 6:24</a:t>
            </a:r>
            <a:endParaRPr lang="es-ES" sz="7200" dirty="0">
              <a:effectLst>
                <a:glow rad="101600">
                  <a:schemeClr val="bg1">
                    <a:lumMod val="50000"/>
                    <a:alpha val="60000"/>
                  </a:schemeClr>
                </a:glow>
              </a:effectLst>
              <a:latin typeface="Agency FB" panose="020B0503020202020204" pitchFamily="34" charset="0"/>
            </a:endParaRPr>
          </a:p>
        </p:txBody>
      </p:sp>
      <p:pic>
        <p:nvPicPr>
          <p:cNvPr id="5" name="Imagen 4">
            <a:extLst>
              <a:ext uri="{FF2B5EF4-FFF2-40B4-BE49-F238E27FC236}">
                <a16:creationId xmlns:a16="http://schemas.microsoft.com/office/drawing/2014/main" id="{93B4BBD9-54F9-9746-9EEE-8BE9EAF3EDD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202064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554337" y="4949361"/>
            <a:ext cx="26213085" cy="12834283"/>
          </a:xfrm>
          <a:prstGeom prst="rect">
            <a:avLst/>
          </a:prstGeom>
          <a:noFill/>
          <a:ln>
            <a:solidFill>
              <a:srgbClr val="00B0F0"/>
            </a:solidFill>
          </a:ln>
        </p:spPr>
        <p:style>
          <a:lnRef idx="0">
            <a:scrgbClr r="0" g="0" b="0"/>
          </a:lnRef>
          <a:fillRef idx="0">
            <a:scrgbClr r="0" g="0" b="0"/>
          </a:fillRef>
          <a:effectRef idx="0">
            <a:scrgbClr r="0" g="0" b="0"/>
          </a:effectRef>
          <a:fontRef idx="minor">
            <a:schemeClr val="accent5"/>
          </a:fontRef>
        </p:style>
        <p:txBody>
          <a:bodyPr wrap="square">
            <a:spAutoFit/>
          </a:bodyPr>
          <a:lstStyle/>
          <a:p>
            <a:pPr marL="1371600" indent="-1371600">
              <a:buFont typeface="+mj-lt"/>
              <a:buAutoNum type="arabicPeriod"/>
            </a:pPr>
            <a:r>
              <a:rPr lang="es-ES" sz="138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Somos llamado a vivir una vida espiritualmente estable. Mateo 10:22 Soportar muchas veces la aflicción.</a:t>
            </a:r>
          </a:p>
          <a:p>
            <a:pPr marL="1371600" indent="-1371600">
              <a:buFont typeface="+mj-lt"/>
              <a:buAutoNum type="arabicPeriod"/>
            </a:pPr>
            <a:endParaRPr lang="es-ES" sz="138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buFont typeface="+mj-lt"/>
              <a:buAutoNum type="arabicPeriod"/>
            </a:pPr>
            <a:r>
              <a:rPr lang="es-ES" sz="138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Hay que someterse a la disciplina del Señor. Hebreos 12:7 </a:t>
            </a:r>
          </a:p>
        </p:txBody>
      </p:sp>
      <p:sp>
        <p:nvSpPr>
          <p:cNvPr id="9" name="Rectángulo 8"/>
          <p:cNvSpPr/>
          <p:nvPr/>
        </p:nvSpPr>
        <p:spPr>
          <a:xfrm>
            <a:off x="1464627" y="1219200"/>
            <a:ext cx="24787501" cy="2215991"/>
          </a:xfrm>
          <a:prstGeom prst="rect">
            <a:avLst/>
          </a:prstGeom>
          <a:noFill/>
          <a:ln>
            <a:solidFill>
              <a:srgbClr val="00B0F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spAutoFit/>
          </a:bodyPr>
          <a:lstStyle/>
          <a:p>
            <a:r>
              <a:rPr lang="es-ES" sz="13800" dirty="0">
                <a:effectLst>
                  <a:glow rad="101600">
                    <a:schemeClr val="bg1">
                      <a:lumMod val="50000"/>
                      <a:alpha val="60000"/>
                    </a:schemeClr>
                  </a:glow>
                </a:effectLst>
                <a:latin typeface="Agency FB" panose="020B0503020202020204" pitchFamily="34" charset="0"/>
              </a:rPr>
              <a:t>III.PERSEVERANDO HASTA EL FIN  </a:t>
            </a:r>
            <a:r>
              <a:rPr lang="es-ES" sz="9600" dirty="0">
                <a:effectLst>
                  <a:glow rad="101600">
                    <a:schemeClr val="bg1">
                      <a:lumMod val="50000"/>
                      <a:alpha val="60000"/>
                    </a:schemeClr>
                  </a:glow>
                </a:effectLst>
                <a:latin typeface="Agency FB" panose="020B0503020202020204" pitchFamily="34" charset="0"/>
              </a:rPr>
              <a:t>Mateo 24:13</a:t>
            </a:r>
            <a:endParaRPr lang="es-ES" sz="6000" dirty="0">
              <a:effectLst>
                <a:glow rad="101600">
                  <a:schemeClr val="bg1">
                    <a:lumMod val="50000"/>
                    <a:alpha val="60000"/>
                  </a:schemeClr>
                </a:glow>
              </a:effectLst>
              <a:latin typeface="Agency FB" panose="020B0503020202020204" pitchFamily="34" charset="0"/>
            </a:endParaRPr>
          </a:p>
        </p:txBody>
      </p:sp>
      <p:pic>
        <p:nvPicPr>
          <p:cNvPr id="5" name="Imagen 4">
            <a:extLst>
              <a:ext uri="{FF2B5EF4-FFF2-40B4-BE49-F238E27FC236}">
                <a16:creationId xmlns:a16="http://schemas.microsoft.com/office/drawing/2014/main" id="{8DAC35DD-E90B-A947-A18E-69AE645C18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2477664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140162" y="4507472"/>
            <a:ext cx="26026367" cy="16019770"/>
          </a:xfrm>
          <a:prstGeom prst="rect">
            <a:avLst/>
          </a:prstGeom>
          <a:noFill/>
          <a:ln>
            <a:solidFill>
              <a:srgbClr val="00B0F0"/>
            </a:solidFill>
          </a:ln>
        </p:spPr>
        <p:style>
          <a:lnRef idx="0">
            <a:scrgbClr r="0" g="0" b="0"/>
          </a:lnRef>
          <a:fillRef idx="0">
            <a:scrgbClr r="0" g="0" b="0"/>
          </a:fillRef>
          <a:effectRef idx="0">
            <a:scrgbClr r="0" g="0" b="0"/>
          </a:effectRef>
          <a:fontRef idx="minor">
            <a:schemeClr val="accent5"/>
          </a:fontRef>
        </p:style>
        <p:txBody>
          <a:bodyPr wrap="square">
            <a:spAutoFit/>
          </a:bodyPr>
          <a:lstStyle/>
          <a:p>
            <a:pPr marL="1371600" indent="-1371600">
              <a:buFont typeface="+mj-lt"/>
              <a:buAutoNum type="arabicPeriod" startAt="3"/>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Bienaventurado el que resiste la prueba, recibirá la corona de la vida. Santiago 1:12 </a:t>
            </a:r>
          </a:p>
          <a:p>
            <a:pPr marL="1371600" indent="-1371600">
              <a:buFont typeface="+mj-lt"/>
              <a:buAutoNum type="arabicPeriod" startAt="3"/>
            </a:pPr>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buFont typeface="+mj-lt"/>
              <a:buAutoNum type="arabicPeriod" startAt="3"/>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Retén lo que tienes.</a:t>
            </a:r>
          </a:p>
          <a:p>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    Apocalipsis 3:11 </a:t>
            </a:r>
          </a:p>
          <a:p>
            <a:endPar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a:p>
            <a:pPr marL="1371600" indent="-1371600">
              <a:buFont typeface="+mj-lt"/>
              <a:buAutoNum type="arabicPeriod" startAt="5"/>
            </a:pPr>
            <a:r>
              <a:rPr lang="es-ES" sz="115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Tenemos que hacer promesas de perseverar siempre, y no solo asistir a la iglesia.       Romanos 8:35-39 </a:t>
            </a:r>
          </a:p>
        </p:txBody>
      </p:sp>
      <p:sp>
        <p:nvSpPr>
          <p:cNvPr id="9" name="Rectángulo 8"/>
          <p:cNvSpPr/>
          <p:nvPr/>
        </p:nvSpPr>
        <p:spPr>
          <a:xfrm>
            <a:off x="1464627" y="1219200"/>
            <a:ext cx="24787501" cy="2215991"/>
          </a:xfrm>
          <a:prstGeom prst="rect">
            <a:avLst/>
          </a:prstGeom>
          <a:noFill/>
          <a:ln>
            <a:solidFill>
              <a:srgbClr val="00B0F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wrap="square">
            <a:spAutoFit/>
          </a:bodyPr>
          <a:lstStyle/>
          <a:p>
            <a:r>
              <a:rPr lang="es-ES" sz="13800" dirty="0">
                <a:effectLst>
                  <a:glow rad="101600">
                    <a:schemeClr val="bg1">
                      <a:lumMod val="50000"/>
                      <a:alpha val="60000"/>
                    </a:schemeClr>
                  </a:glow>
                </a:effectLst>
                <a:latin typeface="Agency FB" panose="020B0503020202020204" pitchFamily="34" charset="0"/>
              </a:rPr>
              <a:t>III.PERSEVERANDO HASTA EL FIN  </a:t>
            </a:r>
            <a:r>
              <a:rPr lang="es-ES" sz="9600" dirty="0">
                <a:effectLst>
                  <a:glow rad="101600">
                    <a:schemeClr val="bg1">
                      <a:lumMod val="50000"/>
                      <a:alpha val="60000"/>
                    </a:schemeClr>
                  </a:glow>
                </a:effectLst>
                <a:latin typeface="Agency FB" panose="020B0503020202020204" pitchFamily="34" charset="0"/>
              </a:rPr>
              <a:t>Mateo 24:13</a:t>
            </a:r>
            <a:endParaRPr lang="es-ES" sz="6000" dirty="0">
              <a:effectLst>
                <a:glow rad="101600">
                  <a:schemeClr val="bg1">
                    <a:lumMod val="50000"/>
                    <a:alpha val="60000"/>
                  </a:schemeClr>
                </a:glow>
              </a:effectLst>
              <a:latin typeface="Agency FB" panose="020B0503020202020204" pitchFamily="34" charset="0"/>
            </a:endParaRPr>
          </a:p>
        </p:txBody>
      </p:sp>
      <p:pic>
        <p:nvPicPr>
          <p:cNvPr id="5" name="Imagen 4">
            <a:extLst>
              <a:ext uri="{FF2B5EF4-FFF2-40B4-BE49-F238E27FC236}">
                <a16:creationId xmlns:a16="http://schemas.microsoft.com/office/drawing/2014/main" id="{1A11BBFA-1A2A-CB42-80FA-B134A9D781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991437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BEBA8EAE-BF5A-486C-A8C5-ECC9F3942E4B}">
                <a14:imgProps xmlns:a14="http://schemas.microsoft.com/office/drawing/2010/main">
                  <a14:imgLayer r:embed="rId3">
                    <a14:imgEffect>
                      <a14:artisticFilmGrain/>
                    </a14:imgEffect>
                    <a14:imgEffect>
                      <a14:saturation sat="66000"/>
                    </a14:imgEffect>
                  </a14:imgLayer>
                </a14:imgProps>
              </a:ext>
              <a:ext uri="{28A0092B-C50C-407E-A947-70E740481C1C}">
                <a14:useLocalDpi xmlns:a14="http://schemas.microsoft.com/office/drawing/2010/main"/>
              </a:ext>
            </a:extLst>
          </a:blip>
          <a:stretch>
            <a:fillRect/>
          </a:stretch>
        </p:blipFill>
        <p:spPr>
          <a:xfrm>
            <a:off x="30480" y="-1"/>
            <a:ext cx="29260800" cy="21599525"/>
          </a:xfrm>
          <a:prstGeom prst="rect">
            <a:avLst/>
          </a:prstGeom>
        </p:spPr>
      </p:pic>
      <p:sp>
        <p:nvSpPr>
          <p:cNvPr id="7" name="Rectángulo 6"/>
          <p:cNvSpPr/>
          <p:nvPr/>
        </p:nvSpPr>
        <p:spPr>
          <a:xfrm>
            <a:off x="1464627" y="5191432"/>
            <a:ext cx="24865780" cy="14988719"/>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a:spAutoFit/>
          </a:bodyPr>
          <a:lstStyle/>
          <a:p>
            <a:pPr marL="1371600" indent="-1371600" algn="just">
              <a:buFont typeface="Arial" panose="020B0604020202020204" pitchFamily="34" charset="0"/>
              <a:buChar char="•"/>
            </a:pPr>
            <a:r>
              <a:rPr lang="es-ES" sz="166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rPr>
              <a:t>Tiempos difíciles, apreciemos lo que tenemos en Dios, ya que lo que tenemos en Él perdura por la eternidad; lo que ofrece este mundo es temporal.</a:t>
            </a:r>
          </a:p>
          <a:p>
            <a:pPr marL="1371600" indent="-1371600">
              <a:buFont typeface="Arial" panose="020B0604020202020204" pitchFamily="34" charset="0"/>
              <a:buChar char="•"/>
            </a:pPr>
            <a:endParaRPr lang="es-ES" sz="13800" b="1" dirty="0">
              <a:ln w="9525">
                <a:solidFill>
                  <a:schemeClr val="bg1"/>
                </a:solidFill>
                <a:prstDash val="solid"/>
              </a:ln>
              <a:solidFill>
                <a:schemeClr val="bg1"/>
              </a:solidFill>
              <a:effectLst>
                <a:glow rad="101600">
                  <a:schemeClr val="tx1">
                    <a:alpha val="60000"/>
                  </a:schemeClr>
                </a:glow>
                <a:outerShdw blurRad="12700" dist="38100" dir="2700000" algn="tl" rotWithShape="0">
                  <a:schemeClr val="bg1">
                    <a:lumMod val="50000"/>
                  </a:schemeClr>
                </a:outerShdw>
              </a:effectLst>
              <a:latin typeface="Agency FB" panose="020B0503020202020204" pitchFamily="34" charset="0"/>
            </a:endParaRPr>
          </a:p>
        </p:txBody>
      </p:sp>
      <p:sp>
        <p:nvSpPr>
          <p:cNvPr id="9" name="Rectángulo 8"/>
          <p:cNvSpPr/>
          <p:nvPr/>
        </p:nvSpPr>
        <p:spPr>
          <a:xfrm>
            <a:off x="1464627" y="1219200"/>
            <a:ext cx="11071501" cy="315471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a:spAutoFit/>
          </a:bodyPr>
          <a:lstStyle/>
          <a:p>
            <a:r>
              <a:rPr lang="es-ES" sz="19900" dirty="0">
                <a:effectLst>
                  <a:glow rad="101600">
                    <a:schemeClr val="bg1">
                      <a:lumMod val="50000"/>
                      <a:alpha val="60000"/>
                    </a:schemeClr>
                  </a:glow>
                </a:effectLst>
                <a:latin typeface="Agency FB" panose="020B0503020202020204" pitchFamily="34" charset="0"/>
              </a:rPr>
              <a:t>CONCLUSIÓN</a:t>
            </a:r>
            <a:endParaRPr lang="es-ES" sz="7200" dirty="0">
              <a:effectLst>
                <a:glow rad="101600">
                  <a:schemeClr val="bg1">
                    <a:lumMod val="50000"/>
                    <a:alpha val="60000"/>
                  </a:schemeClr>
                </a:glow>
              </a:effectLst>
              <a:latin typeface="Agency FB" panose="020B0503020202020204" pitchFamily="34" charset="0"/>
            </a:endParaRPr>
          </a:p>
        </p:txBody>
      </p:sp>
      <p:pic>
        <p:nvPicPr>
          <p:cNvPr id="5" name="Imagen 4">
            <a:extLst>
              <a:ext uri="{FF2B5EF4-FFF2-40B4-BE49-F238E27FC236}">
                <a16:creationId xmlns:a16="http://schemas.microsoft.com/office/drawing/2014/main" id="{F5523291-BBE0-1640-8DC6-1F05A6E92C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48175" y="19350418"/>
            <a:ext cx="1778000" cy="1625600"/>
          </a:xfrm>
          <a:prstGeom prst="rect">
            <a:avLst/>
          </a:prstGeom>
        </p:spPr>
      </p:pic>
    </p:spTree>
    <p:extLst>
      <p:ext uri="{BB962C8B-B14F-4D97-AF65-F5344CB8AC3E}">
        <p14:creationId xmlns:p14="http://schemas.microsoft.com/office/powerpoint/2010/main" val="25138522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TotalTime>
  <Words>381</Words>
  <Application>Microsoft Macintosh PowerPoint</Application>
  <PresentationFormat>Personalizado</PresentationFormat>
  <Paragraphs>44</Paragraphs>
  <Slides>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Agency FB</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JORGE LUIS BACA FONSECA</cp:lastModifiedBy>
  <cp:revision>12</cp:revision>
  <dcterms:created xsi:type="dcterms:W3CDTF">2019-03-08T18:56:21Z</dcterms:created>
  <dcterms:modified xsi:type="dcterms:W3CDTF">2019-03-12T23:22:49Z</dcterms:modified>
</cp:coreProperties>
</file>